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965192"/>
            <a:ext cx="3858768" cy="612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92" y="4965192"/>
            <a:ext cx="3858768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651760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 to Kubernetes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1078992" y="5084064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Pi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202936" y="5084064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Date: 202X.XX.XX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2103120"/>
          <a:ext cx="12984480" cy="4782312"/>
        </p:xfrm>
        <a:graphic>
          <a:graphicData uri="http://schemas.openxmlformats.org/drawingml/2006/table">
            <a:tbl>
              <a:tblPr/>
              <a:tblGrid>
                <a:gridCol w="4328160"/>
                <a:gridCol w="4328160"/>
                <a:gridCol w="4328160"/>
              </a:tblGrid>
              <a:tr h="94183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Feature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Kubernetes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Traditional Deployment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Scalability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High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Limited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Availability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Self-healing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Manual intervention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Deployment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Automated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Manual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Management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Declarative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E0E0E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Imperative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0"/>
          <p:cNvSpPr/>
          <p:nvPr/>
        </p:nvSpPr>
        <p:spPr>
          <a:xfrm>
            <a:off x="832104" y="886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Kubernetes vs. Traditional Deployment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Key Components of a Kubernetes-Based Deployment</a:t>
            </a:r>
            <a:endParaRPr lang="en-US" sz="64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803904"/>
            <a:ext cx="6345936" cy="6217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559552"/>
            <a:ext cx="12957048" cy="6217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803904"/>
            <a:ext cx="6345936" cy="6217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681728"/>
            <a:ext cx="6345936" cy="62179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360" y="4681728"/>
            <a:ext cx="6345936" cy="62179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690104" y="4800600"/>
            <a:ext cx="58704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Cover ConfigMaps.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1078992" y="5678424"/>
            <a:ext cx="124815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Cover Helm charts.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7690104" y="3922776"/>
            <a:ext cx="58704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Cover Services.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1078992" y="3922776"/>
            <a:ext cx="58704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Cover Deployments.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832104" y="2048256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Key Components of a Kubernetes-Based Deployment</a:t>
            </a:r>
            <a:endParaRPr lang="en-US" sz="4640" dirty="0"/>
          </a:p>
        </p:txBody>
      </p:sp>
      <p:sp>
        <p:nvSpPr>
          <p:cNvPr id="14" name="Text 5"/>
          <p:cNvSpPr/>
          <p:nvPr/>
        </p:nvSpPr>
        <p:spPr>
          <a:xfrm>
            <a:off x="1078992" y="4800600"/>
            <a:ext cx="58704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Cover Ingress.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Kubernetes Deployment Workflow</a:t>
            </a:r>
            <a:endParaRPr lang="en-US" sz="64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800600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Step-by-step process of deploying a website using Kubernetes.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292608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Kubernetes Deployment Workflow</a:t>
            </a:r>
            <a:endParaRPr lang="en-US" sz="46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Real-World Use Cases</a:t>
            </a:r>
            <a:endParaRPr lang="en-US" sz="64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242816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Examples of companies and projects successfully using Kubernetes.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1089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Real-World Use Cases</a:t>
            </a:r>
            <a:endParaRPr lang="en-US" sz="46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Conclusion &amp; Next Steps</a:t>
            </a:r>
            <a:endParaRPr lang="en-US" sz="64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4773168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73168"/>
            <a:ext cx="539496" cy="5394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516368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024128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&amp; Next Steps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8156448" y="4773168"/>
            <a:ext cx="56418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 resources for learning more.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673352" y="4773168"/>
            <a:ext cx="56418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Summarize key benefits.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8992" y="58978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Real-World Use Cases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7571232" y="4892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Kubernetes Deployment Workflow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7571232" y="58978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Conclusion &amp; Next Steps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1078992" y="32552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What is Kubernetes?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7571232" y="32552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How Kubernetes Works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7571232" y="38953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Kubernetes vs. Traditional Deployment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1078992" y="3895344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Why Use Kubernetes for Website Deployment?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832104" y="183794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1" name="Text 8"/>
          <p:cNvSpPr/>
          <p:nvPr/>
        </p:nvSpPr>
        <p:spPr>
          <a:xfrm>
            <a:off x="1078992" y="4892040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Key Components of a Kubernetes-Based Deployment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What is Kubernetes?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1089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is Kubernetes?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242816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Briefly explain what Kubernetes is, its purpose, and why it is widely used.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How Kubernetes Works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Overview of Components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626864"/>
            <a:ext cx="124815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Explain pods, nodes, clusters, and the control plane.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Why Use Kubernetes for Website Deployment?</a:t>
            </a:r>
            <a:endParaRPr lang="en-US" sz="64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120640"/>
            <a:ext cx="3858768" cy="6217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242816"/>
            <a:ext cx="3858768" cy="6217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4242816"/>
            <a:ext cx="3858768" cy="6217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192" y="5120640"/>
            <a:ext cx="3858768" cy="62179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202936" y="4361688"/>
            <a:ext cx="33832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Discuss high availability.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5202936" y="5239512"/>
            <a:ext cx="33832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Discuss self-healing.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1078992" y="5239512"/>
            <a:ext cx="33832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Discuss automation.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32104" y="2487168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Why Use Kubernetes for Website Deployment?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1078992" y="4361688"/>
            <a:ext cx="33832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0E0E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Discuss scalability.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9E9EC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Kubernetes vs. Traditional Deployment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2025-03-31T06:54:14Z</dcterms:created>
  <dcterms:modified xsi:type="dcterms:W3CDTF">2025-03-31T06:54:14Z</dcterms:modified>
</cp:coreProperties>
</file>